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240" y="0"/>
            <a:ext cx="125496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240" y="0"/>
            <a:ext cx="125496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240" y="0"/>
            <a:ext cx="125496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7240" y="0"/>
            <a:ext cx="125496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9"/>
          <p:cNvSpPr/>
          <p:nvPr/>
        </p:nvSpPr>
        <p:spPr>
          <a:xfrm>
            <a:off x="0" y="330120"/>
            <a:ext cx="9141480" cy="6525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ZoneTexte 13"/>
          <p:cNvSpPr/>
          <p:nvPr/>
        </p:nvSpPr>
        <p:spPr>
          <a:xfrm>
            <a:off x="1495440" y="3009960"/>
            <a:ext cx="642960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m’entraine sur une stratégie.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les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4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ZoneTexte 21"/>
          <p:cNvSpPr/>
          <p:nvPr/>
        </p:nvSpPr>
        <p:spPr>
          <a:xfrm>
            <a:off x="4717440" y="900000"/>
            <a:ext cx="4282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13,43 + 0,06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29" name=""/>
          <p:cNvGrpSpPr/>
          <p:nvPr/>
        </p:nvGrpSpPr>
        <p:grpSpPr>
          <a:xfrm>
            <a:off x="4375080" y="3614400"/>
            <a:ext cx="4444920" cy="2041560"/>
            <a:chOff x="4375080" y="3614400"/>
            <a:chExt cx="4444920" cy="2041560"/>
          </a:xfrm>
        </p:grpSpPr>
        <p:sp>
          <p:nvSpPr>
            <p:cNvPr id="330" name="Rectangle 4"/>
            <p:cNvSpPr/>
            <p:nvPr/>
          </p:nvSpPr>
          <p:spPr>
            <a:xfrm>
              <a:off x="4375080" y="4368960"/>
              <a:ext cx="92952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31" name="Rectangle 17"/>
            <p:cNvSpPr/>
            <p:nvPr/>
          </p:nvSpPr>
          <p:spPr>
            <a:xfrm>
              <a:off x="5110560" y="3618360"/>
              <a:ext cx="92916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32" name="Rectangle 18"/>
            <p:cNvSpPr/>
            <p:nvPr/>
          </p:nvSpPr>
          <p:spPr>
            <a:xfrm>
              <a:off x="6042600" y="3618360"/>
              <a:ext cx="92916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33" name="Rectangle 20"/>
            <p:cNvSpPr/>
            <p:nvPr/>
          </p:nvSpPr>
          <p:spPr>
            <a:xfrm>
              <a:off x="5110560" y="4359960"/>
              <a:ext cx="92916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34" name="Rectangle 21"/>
            <p:cNvSpPr/>
            <p:nvPr/>
          </p:nvSpPr>
          <p:spPr>
            <a:xfrm>
              <a:off x="6042600" y="4359960"/>
              <a:ext cx="92916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35" name="Rectangle 22"/>
            <p:cNvSpPr/>
            <p:nvPr/>
          </p:nvSpPr>
          <p:spPr>
            <a:xfrm>
              <a:off x="6956640" y="3614400"/>
              <a:ext cx="929520" cy="738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36" name="Rectangle 23"/>
            <p:cNvSpPr/>
            <p:nvPr/>
          </p:nvSpPr>
          <p:spPr>
            <a:xfrm>
              <a:off x="7890480" y="3618360"/>
              <a:ext cx="92952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37" name="Rectangle 24"/>
            <p:cNvSpPr/>
            <p:nvPr/>
          </p:nvSpPr>
          <p:spPr>
            <a:xfrm>
              <a:off x="6958080" y="4359960"/>
              <a:ext cx="92988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38" name="Rectangle 25"/>
            <p:cNvSpPr/>
            <p:nvPr/>
          </p:nvSpPr>
          <p:spPr>
            <a:xfrm>
              <a:off x="7888680" y="4359960"/>
              <a:ext cx="92952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39" name="ZoneTexte 3"/>
            <p:cNvSpPr/>
            <p:nvPr/>
          </p:nvSpPr>
          <p:spPr>
            <a:xfrm>
              <a:off x="6776640" y="4155480"/>
              <a:ext cx="7171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40" name="ZoneTexte 54"/>
                <p:cNvSpPr txBox="1"/>
                <p:nvPr/>
              </p:nvSpPr>
              <p:spPr>
                <a:xfrm>
                  <a:off x="7166160" y="3902040"/>
                  <a:ext cx="567720" cy="3693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41" name="ZoneTexte 55"/>
                <p:cNvSpPr txBox="1"/>
                <p:nvPr/>
              </p:nvSpPr>
              <p:spPr>
                <a:xfrm>
                  <a:off x="8025840" y="3917160"/>
                  <a:ext cx="727560" cy="369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42" name="ZoneTexte 56"/>
            <p:cNvSpPr/>
            <p:nvPr/>
          </p:nvSpPr>
          <p:spPr>
            <a:xfrm>
              <a:off x="6760080" y="4733640"/>
              <a:ext cx="7171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43" name="Rectangle 48"/>
            <p:cNvSpPr/>
            <p:nvPr/>
          </p:nvSpPr>
          <p:spPr>
            <a:xfrm>
              <a:off x="7886880" y="4353840"/>
              <a:ext cx="92952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44" name=""/>
            <p:cNvSpPr/>
            <p:nvPr/>
          </p:nvSpPr>
          <p:spPr>
            <a:xfrm>
              <a:off x="5961600" y="5641560"/>
              <a:ext cx="279864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5" name="Rectangle 31"/>
            <p:cNvSpPr/>
            <p:nvPr/>
          </p:nvSpPr>
          <p:spPr>
            <a:xfrm>
              <a:off x="5113080" y="4354560"/>
              <a:ext cx="92952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46" name="ZoneTexte 22"/>
          <p:cNvSpPr/>
          <p:nvPr/>
        </p:nvSpPr>
        <p:spPr>
          <a:xfrm>
            <a:off x="4667760" y="2160000"/>
            <a:ext cx="45655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13 + 0,4 + 0,03 + 0,06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47" name="ZoneTexte 25"/>
          <p:cNvSpPr/>
          <p:nvPr/>
        </p:nvSpPr>
        <p:spPr>
          <a:xfrm>
            <a:off x="7740000" y="900000"/>
            <a:ext cx="140400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13,49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48" name=""/>
          <p:cNvSpPr/>
          <p:nvPr/>
        </p:nvSpPr>
        <p:spPr>
          <a:xfrm>
            <a:off x="6300720" y="2077920"/>
            <a:ext cx="215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49" name="ZoneTexte 36"/>
          <p:cNvSpPr/>
          <p:nvPr/>
        </p:nvSpPr>
        <p:spPr>
          <a:xfrm>
            <a:off x="810000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50" name="ZoneTexte 37"/>
          <p:cNvSpPr/>
          <p:nvPr/>
        </p:nvSpPr>
        <p:spPr>
          <a:xfrm>
            <a:off x="6726960" y="56415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51" name="ZoneTexte 38"/>
          <p:cNvSpPr/>
          <p:nvPr/>
        </p:nvSpPr>
        <p:spPr>
          <a:xfrm>
            <a:off x="720000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52" name="ZoneTexte 39"/>
          <p:cNvSpPr/>
          <p:nvPr/>
        </p:nvSpPr>
        <p:spPr>
          <a:xfrm>
            <a:off x="6300000" y="5703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53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Titre 3"/>
          <p:cNvSpPr/>
          <p:nvPr/>
        </p:nvSpPr>
        <p:spPr>
          <a:xfrm>
            <a:off x="4604040" y="38880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7" name="PlaceHolder 10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8" name="PlaceHolder 22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59" name="ZoneTexte 83"/>
          <p:cNvSpPr/>
          <p:nvPr/>
        </p:nvSpPr>
        <p:spPr>
          <a:xfrm>
            <a:off x="5331600" y="56952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3" name="Titre 4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4" name="PlaceHolder 12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5" name="PlaceHolder 23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66" name="ZoneTexte 48"/>
          <p:cNvSpPr/>
          <p:nvPr/>
        </p:nvSpPr>
        <p:spPr>
          <a:xfrm>
            <a:off x="516780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9,7 – 0,35 = …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ZoneTexte 41"/>
          <p:cNvSpPr/>
          <p:nvPr/>
        </p:nvSpPr>
        <p:spPr>
          <a:xfrm>
            <a:off x="516780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9,7 – 0,35 = …</a:t>
            </a:r>
            <a:endParaRPr b="0" lang="fr-FR" sz="4800" spc="-1" strike="noStrike">
              <a:latin typeface="Arial"/>
            </a:endParaRPr>
          </a:p>
        </p:txBody>
      </p:sp>
      <p:grpSp>
        <p:nvGrpSpPr>
          <p:cNvPr id="368" name=""/>
          <p:cNvGrpSpPr/>
          <p:nvPr/>
        </p:nvGrpSpPr>
        <p:grpSpPr>
          <a:xfrm>
            <a:off x="4368960" y="3605400"/>
            <a:ext cx="4451040" cy="2041560"/>
            <a:chOff x="4368960" y="3605400"/>
            <a:chExt cx="4451040" cy="2041560"/>
          </a:xfrm>
        </p:grpSpPr>
        <p:grpSp>
          <p:nvGrpSpPr>
            <p:cNvPr id="369" name="Groupe 2"/>
            <p:cNvGrpSpPr/>
            <p:nvPr/>
          </p:nvGrpSpPr>
          <p:grpSpPr>
            <a:xfrm>
              <a:off x="4368960" y="3605400"/>
              <a:ext cx="4451040" cy="2041560"/>
              <a:chOff x="4368960" y="3605400"/>
              <a:chExt cx="4451040" cy="2041560"/>
            </a:xfrm>
          </p:grpSpPr>
          <p:sp>
            <p:nvSpPr>
              <p:cNvPr id="370" name="Rectangle 4"/>
              <p:cNvSpPr/>
              <p:nvPr/>
            </p:nvSpPr>
            <p:spPr>
              <a:xfrm>
                <a:off x="4368960" y="4359960"/>
                <a:ext cx="9306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-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71" name="Rectangle 17"/>
              <p:cNvSpPr/>
              <p:nvPr/>
            </p:nvSpPr>
            <p:spPr>
              <a:xfrm>
                <a:off x="5105160" y="3609360"/>
                <a:ext cx="93096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72" name="Rectangle 18"/>
              <p:cNvSpPr/>
              <p:nvPr/>
            </p:nvSpPr>
            <p:spPr>
              <a:xfrm>
                <a:off x="6038640" y="3609360"/>
                <a:ext cx="93060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373" name="Rectangle 20"/>
              <p:cNvSpPr/>
              <p:nvPr/>
            </p:nvSpPr>
            <p:spPr>
              <a:xfrm>
                <a:off x="510516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74" name="Rectangle 21"/>
              <p:cNvSpPr/>
              <p:nvPr/>
            </p:nvSpPr>
            <p:spPr>
              <a:xfrm>
                <a:off x="6038640" y="4350960"/>
                <a:ext cx="9306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9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75" name="Rectangle 22"/>
              <p:cNvSpPr/>
              <p:nvPr/>
            </p:nvSpPr>
            <p:spPr>
              <a:xfrm>
                <a:off x="6954120" y="3605400"/>
                <a:ext cx="930600" cy="738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76" name="Rectangle 23"/>
              <p:cNvSpPr/>
              <p:nvPr/>
            </p:nvSpPr>
            <p:spPr>
              <a:xfrm>
                <a:off x="7889400" y="3609360"/>
                <a:ext cx="93060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377" name="Rectangle 24"/>
              <p:cNvSpPr/>
              <p:nvPr/>
            </p:nvSpPr>
            <p:spPr>
              <a:xfrm>
                <a:off x="695556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3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378" name="Rectangle 25"/>
              <p:cNvSpPr/>
              <p:nvPr/>
            </p:nvSpPr>
            <p:spPr>
              <a:xfrm>
                <a:off x="788724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79" name="ZoneTexte 3"/>
              <p:cNvSpPr/>
              <p:nvPr/>
            </p:nvSpPr>
            <p:spPr>
              <a:xfrm>
                <a:off x="6773760" y="4146480"/>
                <a:ext cx="71820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380" name="ZoneTexte 54"/>
                  <p:cNvSpPr txBox="1"/>
                  <p:nvPr/>
                </p:nvSpPr>
                <p:spPr>
                  <a:xfrm>
                    <a:off x="7163640" y="3893040"/>
                    <a:ext cx="568800" cy="36936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381" name="ZoneTexte 55"/>
                  <p:cNvSpPr txBox="1"/>
                  <p:nvPr/>
                </p:nvSpPr>
                <p:spPr>
                  <a:xfrm>
                    <a:off x="8024400" y="3908160"/>
                    <a:ext cx="729000" cy="36900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382" name="ZoneTexte 56"/>
              <p:cNvSpPr/>
              <p:nvPr/>
            </p:nvSpPr>
            <p:spPr>
              <a:xfrm>
                <a:off x="6757200" y="4724640"/>
                <a:ext cx="7178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383" name="Rectangle 48"/>
              <p:cNvSpPr/>
              <p:nvPr/>
            </p:nvSpPr>
            <p:spPr>
              <a:xfrm>
                <a:off x="7885440" y="434484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384" name=""/>
            <p:cNvSpPr/>
            <p:nvPr/>
          </p:nvSpPr>
          <p:spPr>
            <a:xfrm>
              <a:off x="5957640" y="5632560"/>
              <a:ext cx="28026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85" name="ZoneTexte 42"/>
          <p:cNvSpPr/>
          <p:nvPr/>
        </p:nvSpPr>
        <p:spPr>
          <a:xfrm>
            <a:off x="4661640" y="180072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9 + 0,7 – 0,3 – 0,05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86" name="ZoneTexte 43"/>
          <p:cNvSpPr/>
          <p:nvPr/>
        </p:nvSpPr>
        <p:spPr>
          <a:xfrm>
            <a:off x="802008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7" name="ZoneTexte 44"/>
          <p:cNvSpPr/>
          <p:nvPr/>
        </p:nvSpPr>
        <p:spPr>
          <a:xfrm>
            <a:off x="6642000" y="5643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8" name="ZoneTexte 45"/>
          <p:cNvSpPr/>
          <p:nvPr/>
        </p:nvSpPr>
        <p:spPr>
          <a:xfrm>
            <a:off x="712008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9" name="ZoneTexte 46"/>
          <p:cNvSpPr/>
          <p:nvPr/>
        </p:nvSpPr>
        <p:spPr>
          <a:xfrm>
            <a:off x="6210720" y="5694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90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3" name="Titre 14"/>
          <p:cNvSpPr/>
          <p:nvPr/>
        </p:nvSpPr>
        <p:spPr>
          <a:xfrm>
            <a:off x="4604040" y="38916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4" name="ZoneTexte 47"/>
          <p:cNvSpPr/>
          <p:nvPr/>
        </p:nvSpPr>
        <p:spPr>
          <a:xfrm>
            <a:off x="8100000" y="1042920"/>
            <a:ext cx="8992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9,35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5" name="PlaceHolder 13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6" name="PlaceHolder 24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97" name="ZoneTexte 80"/>
          <p:cNvSpPr/>
          <p:nvPr/>
        </p:nvSpPr>
        <p:spPr>
          <a:xfrm>
            <a:off x="8100000" y="4587840"/>
            <a:ext cx="360000" cy="2728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98" name="ZoneTexte 81"/>
          <p:cNvSpPr/>
          <p:nvPr/>
        </p:nvSpPr>
        <p:spPr>
          <a:xfrm>
            <a:off x="6969240" y="5360400"/>
            <a:ext cx="41364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99" name="ZoneTexte 82"/>
          <p:cNvSpPr/>
          <p:nvPr/>
        </p:nvSpPr>
        <p:spPr>
          <a:xfrm>
            <a:off x="4500000" y="2782080"/>
            <a:ext cx="474552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9 + 0,7 – 0,3 – 0,1 + 0,10 – 0,05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400" name=""/>
          <p:cNvSpPr/>
          <p:nvPr/>
        </p:nvSpPr>
        <p:spPr>
          <a:xfrm>
            <a:off x="5040000" y="2700000"/>
            <a:ext cx="216000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1" name=""/>
          <p:cNvSpPr/>
          <p:nvPr/>
        </p:nvSpPr>
        <p:spPr>
          <a:xfrm>
            <a:off x="7380000" y="2700000"/>
            <a:ext cx="1764000" cy="72000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2" name=""/>
          <p:cNvSpPr/>
          <p:nvPr/>
        </p:nvSpPr>
        <p:spPr>
          <a:xfrm>
            <a:off x="6300000" y="2700000"/>
            <a:ext cx="1980000" cy="801360"/>
          </a:xfrm>
          <a:prstGeom prst="ellipse">
            <a:avLst/>
          </a:prstGeom>
          <a:noFill/>
          <a:ln w="36000">
            <a:solidFill>
              <a:srgbClr val="ff9933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5" dur="indefinite" restart="never" nodeType="tmRoot">
          <p:childTnLst>
            <p:seq>
              <p:cTn id="196" dur="indefinite" nodeType="mainSeq">
                <p:childTnLst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6" name="Titre 9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7" name="PlaceHolder 14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8" name="PlaceHolder 25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09" name="ZoneTexte 40"/>
          <p:cNvSpPr/>
          <p:nvPr/>
        </p:nvSpPr>
        <p:spPr>
          <a:xfrm>
            <a:off x="4665240" y="9792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6,77 + 0,22 = …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" name=""/>
          <p:cNvGrpSpPr/>
          <p:nvPr/>
        </p:nvGrpSpPr>
        <p:grpSpPr>
          <a:xfrm>
            <a:off x="4368960" y="3609360"/>
            <a:ext cx="4311000" cy="2041560"/>
            <a:chOff x="4368960" y="3609360"/>
            <a:chExt cx="4311000" cy="2041560"/>
          </a:xfrm>
        </p:grpSpPr>
        <p:grpSp>
          <p:nvGrpSpPr>
            <p:cNvPr id="411" name="Groupe 2"/>
            <p:cNvGrpSpPr/>
            <p:nvPr/>
          </p:nvGrpSpPr>
          <p:grpSpPr>
            <a:xfrm>
              <a:off x="4368960" y="3609360"/>
              <a:ext cx="4311000" cy="2041560"/>
              <a:chOff x="4368960" y="3609360"/>
              <a:chExt cx="4311000" cy="2041560"/>
            </a:xfrm>
          </p:grpSpPr>
          <p:sp>
            <p:nvSpPr>
              <p:cNvPr id="412" name="Rectangle 4"/>
              <p:cNvSpPr/>
              <p:nvPr/>
            </p:nvSpPr>
            <p:spPr>
              <a:xfrm>
                <a:off x="4368960" y="436392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13" name="Rectangle 17"/>
              <p:cNvSpPr/>
              <p:nvPr/>
            </p:nvSpPr>
            <p:spPr>
              <a:xfrm>
                <a:off x="5082120" y="361332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14" name="Rectangle 18"/>
              <p:cNvSpPr/>
              <p:nvPr/>
            </p:nvSpPr>
            <p:spPr>
              <a:xfrm>
                <a:off x="5986080" y="361332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15" name="Rectangle 20"/>
              <p:cNvSpPr/>
              <p:nvPr/>
            </p:nvSpPr>
            <p:spPr>
              <a:xfrm>
                <a:off x="5082120" y="435492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16" name="Rectangle 21"/>
              <p:cNvSpPr/>
              <p:nvPr/>
            </p:nvSpPr>
            <p:spPr>
              <a:xfrm>
                <a:off x="5986080" y="435492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6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17" name="Rectangle 22"/>
              <p:cNvSpPr/>
              <p:nvPr/>
            </p:nvSpPr>
            <p:spPr>
              <a:xfrm>
                <a:off x="6872760" y="3609360"/>
                <a:ext cx="901440" cy="738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18" name="Rectangle 23"/>
              <p:cNvSpPr/>
              <p:nvPr/>
            </p:nvSpPr>
            <p:spPr>
              <a:xfrm>
                <a:off x="7778520" y="361332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19" name="Rectangle 24"/>
              <p:cNvSpPr/>
              <p:nvPr/>
            </p:nvSpPr>
            <p:spPr>
              <a:xfrm>
                <a:off x="6874200" y="4354920"/>
                <a:ext cx="9018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20" name="Rectangle 25"/>
              <p:cNvSpPr/>
              <p:nvPr/>
            </p:nvSpPr>
            <p:spPr>
              <a:xfrm>
                <a:off x="7776720" y="435492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21" name="ZoneTexte 3"/>
              <p:cNvSpPr/>
              <p:nvPr/>
            </p:nvSpPr>
            <p:spPr>
              <a:xfrm>
                <a:off x="6698160" y="415044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422" name="ZoneTexte 54"/>
                  <p:cNvSpPr txBox="1"/>
                  <p:nvPr/>
                </p:nvSpPr>
                <p:spPr>
                  <a:xfrm>
                    <a:off x="7075800" y="3897000"/>
                    <a:ext cx="550800" cy="36936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423" name="ZoneTexte 55"/>
                  <p:cNvSpPr txBox="1"/>
                  <p:nvPr/>
                </p:nvSpPr>
                <p:spPr>
                  <a:xfrm>
                    <a:off x="7909560" y="3912120"/>
                    <a:ext cx="705960" cy="36900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424" name="ZoneTexte 56"/>
              <p:cNvSpPr/>
              <p:nvPr/>
            </p:nvSpPr>
            <p:spPr>
              <a:xfrm>
                <a:off x="6681960" y="472860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425" name="Rectangle 48"/>
              <p:cNvSpPr/>
              <p:nvPr/>
            </p:nvSpPr>
            <p:spPr>
              <a:xfrm>
                <a:off x="7774920" y="434880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   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426" name=""/>
            <p:cNvSpPr/>
            <p:nvPr/>
          </p:nvSpPr>
          <p:spPr>
            <a:xfrm>
              <a:off x="5907600" y="563652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27" name="ZoneTexte 49"/>
          <p:cNvSpPr/>
          <p:nvPr/>
        </p:nvSpPr>
        <p:spPr>
          <a:xfrm>
            <a:off x="4661640" y="215100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6 + 0,7 + 0,2 + 0,07 + 0,02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8" name=""/>
          <p:cNvSpPr/>
          <p:nvPr/>
        </p:nvSpPr>
        <p:spPr>
          <a:xfrm>
            <a:off x="5201640" y="2068920"/>
            <a:ext cx="161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9" name="ZoneTexte 50"/>
          <p:cNvSpPr/>
          <p:nvPr/>
        </p:nvSpPr>
        <p:spPr>
          <a:xfrm>
            <a:off x="802008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30" name="ZoneTexte 61"/>
          <p:cNvSpPr/>
          <p:nvPr/>
        </p:nvSpPr>
        <p:spPr>
          <a:xfrm>
            <a:off x="6642000" y="5643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31" name="ZoneTexte 62"/>
          <p:cNvSpPr/>
          <p:nvPr/>
        </p:nvSpPr>
        <p:spPr>
          <a:xfrm>
            <a:off x="712008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32" name="ZoneTexte 63"/>
          <p:cNvSpPr/>
          <p:nvPr/>
        </p:nvSpPr>
        <p:spPr>
          <a:xfrm>
            <a:off x="6210720" y="5694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33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3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3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36" name="Titre 11"/>
          <p:cNvSpPr/>
          <p:nvPr/>
        </p:nvSpPr>
        <p:spPr>
          <a:xfrm>
            <a:off x="4604040" y="38916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37" name="PlaceHolder 15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38" name="PlaceHolder 26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39" name="ZoneTexte 64"/>
          <p:cNvSpPr/>
          <p:nvPr/>
        </p:nvSpPr>
        <p:spPr>
          <a:xfrm>
            <a:off x="4665240" y="9792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6,77 + 0,22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40" name="ZoneTexte 65"/>
          <p:cNvSpPr/>
          <p:nvPr/>
        </p:nvSpPr>
        <p:spPr>
          <a:xfrm>
            <a:off x="7920000" y="1080000"/>
            <a:ext cx="107928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6,99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41" name=""/>
          <p:cNvSpPr/>
          <p:nvPr/>
        </p:nvSpPr>
        <p:spPr>
          <a:xfrm>
            <a:off x="7020720" y="2078640"/>
            <a:ext cx="197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5" dur="indefinite" restart="never" nodeType="tmRoot">
          <p:childTnLst>
            <p:seq>
              <p:cTn id="246" dur="indefinite" nodeType="mainSeq">
                <p:childTnLst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45" name="Titre 12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6" name="PlaceHolder 27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7" name="PlaceHolder 28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48" name="ZoneTexte 71"/>
          <p:cNvSpPr/>
          <p:nvPr/>
        </p:nvSpPr>
        <p:spPr>
          <a:xfrm>
            <a:off x="4604040" y="868680"/>
            <a:ext cx="4282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10,62 – 0,25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"/>
          <p:cNvGrpSpPr/>
          <p:nvPr/>
        </p:nvGrpSpPr>
        <p:grpSpPr>
          <a:xfrm>
            <a:off x="4368960" y="3605400"/>
            <a:ext cx="4451040" cy="2041560"/>
            <a:chOff x="4368960" y="3605400"/>
            <a:chExt cx="4451040" cy="2041560"/>
          </a:xfrm>
        </p:grpSpPr>
        <p:grpSp>
          <p:nvGrpSpPr>
            <p:cNvPr id="450" name="Groupe 2"/>
            <p:cNvGrpSpPr/>
            <p:nvPr/>
          </p:nvGrpSpPr>
          <p:grpSpPr>
            <a:xfrm>
              <a:off x="4368960" y="3605400"/>
              <a:ext cx="4451040" cy="2041560"/>
              <a:chOff x="4368960" y="3605400"/>
              <a:chExt cx="4451040" cy="2041560"/>
            </a:xfrm>
          </p:grpSpPr>
          <p:sp>
            <p:nvSpPr>
              <p:cNvPr id="451" name="Rectangle 4"/>
              <p:cNvSpPr/>
              <p:nvPr/>
            </p:nvSpPr>
            <p:spPr>
              <a:xfrm>
                <a:off x="4368960" y="4359960"/>
                <a:ext cx="9306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-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2" name="Rectangle 17"/>
              <p:cNvSpPr/>
              <p:nvPr/>
            </p:nvSpPr>
            <p:spPr>
              <a:xfrm>
                <a:off x="5105160" y="3609360"/>
                <a:ext cx="93096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53" name="Rectangle 18"/>
              <p:cNvSpPr/>
              <p:nvPr/>
            </p:nvSpPr>
            <p:spPr>
              <a:xfrm>
                <a:off x="6038640" y="3609360"/>
                <a:ext cx="93060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454" name="Rectangle 20"/>
              <p:cNvSpPr/>
              <p:nvPr/>
            </p:nvSpPr>
            <p:spPr>
              <a:xfrm>
                <a:off x="510516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5" name="Rectangle 21"/>
              <p:cNvSpPr/>
              <p:nvPr/>
            </p:nvSpPr>
            <p:spPr>
              <a:xfrm>
                <a:off x="6038640" y="4350960"/>
                <a:ext cx="9306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6" name="Rectangle 22"/>
              <p:cNvSpPr/>
              <p:nvPr/>
            </p:nvSpPr>
            <p:spPr>
              <a:xfrm>
                <a:off x="6954120" y="3605400"/>
                <a:ext cx="930600" cy="738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57" name="Rectangle 23"/>
              <p:cNvSpPr/>
              <p:nvPr/>
            </p:nvSpPr>
            <p:spPr>
              <a:xfrm>
                <a:off x="7889400" y="3609360"/>
                <a:ext cx="93060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458" name="Rectangle 24"/>
              <p:cNvSpPr/>
              <p:nvPr/>
            </p:nvSpPr>
            <p:spPr>
              <a:xfrm>
                <a:off x="695556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6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59" name="Rectangle 25"/>
              <p:cNvSpPr/>
              <p:nvPr/>
            </p:nvSpPr>
            <p:spPr>
              <a:xfrm>
                <a:off x="7887240" y="4350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60" name="ZoneTexte 3"/>
              <p:cNvSpPr/>
              <p:nvPr/>
            </p:nvSpPr>
            <p:spPr>
              <a:xfrm>
                <a:off x="6773760" y="4146480"/>
                <a:ext cx="71820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461" name="ZoneTexte 54"/>
                  <p:cNvSpPr txBox="1"/>
                  <p:nvPr/>
                </p:nvSpPr>
                <p:spPr>
                  <a:xfrm>
                    <a:off x="7163640" y="3893040"/>
                    <a:ext cx="568800" cy="36936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462" name="ZoneTexte 55"/>
                  <p:cNvSpPr txBox="1"/>
                  <p:nvPr/>
                </p:nvSpPr>
                <p:spPr>
                  <a:xfrm>
                    <a:off x="8024400" y="3908160"/>
                    <a:ext cx="729000" cy="36900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463" name="ZoneTexte 56"/>
              <p:cNvSpPr/>
              <p:nvPr/>
            </p:nvSpPr>
            <p:spPr>
              <a:xfrm>
                <a:off x="6757200" y="4724640"/>
                <a:ext cx="71784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464" name="Rectangle 48"/>
              <p:cNvSpPr/>
              <p:nvPr/>
            </p:nvSpPr>
            <p:spPr>
              <a:xfrm>
                <a:off x="7885440" y="434484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465" name="Rectangle 30"/>
              <p:cNvSpPr/>
              <p:nvPr/>
            </p:nvSpPr>
            <p:spPr>
              <a:xfrm>
                <a:off x="5105160" y="4359960"/>
                <a:ext cx="93096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1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466" name=""/>
            <p:cNvSpPr/>
            <p:nvPr/>
          </p:nvSpPr>
          <p:spPr>
            <a:xfrm>
              <a:off x="5957640" y="5632560"/>
              <a:ext cx="28026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67" name="ZoneTexte 72"/>
          <p:cNvSpPr/>
          <p:nvPr/>
        </p:nvSpPr>
        <p:spPr>
          <a:xfrm>
            <a:off x="4500000" y="2151000"/>
            <a:ext cx="47271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10 + 0,6 – 0,2 – 0,1 + 0,10 + 0,02 – 0,05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8" name="ZoneTexte 73"/>
          <p:cNvSpPr/>
          <p:nvPr/>
        </p:nvSpPr>
        <p:spPr>
          <a:xfrm>
            <a:off x="810000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69" name="ZoneTexte 74"/>
          <p:cNvSpPr/>
          <p:nvPr/>
        </p:nvSpPr>
        <p:spPr>
          <a:xfrm>
            <a:off x="6642000" y="5643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0" name="ZoneTexte 75"/>
          <p:cNvSpPr/>
          <p:nvPr/>
        </p:nvSpPr>
        <p:spPr>
          <a:xfrm>
            <a:off x="7200000" y="5702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1" name="ZoneTexte 76"/>
          <p:cNvSpPr/>
          <p:nvPr/>
        </p:nvSpPr>
        <p:spPr>
          <a:xfrm>
            <a:off x="6210720" y="5694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2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5" name="Titre 13"/>
          <p:cNvSpPr/>
          <p:nvPr/>
        </p:nvSpPr>
        <p:spPr>
          <a:xfrm>
            <a:off x="4604040" y="38916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6" name="ZoneTexte 77"/>
          <p:cNvSpPr/>
          <p:nvPr/>
        </p:nvSpPr>
        <p:spPr>
          <a:xfrm>
            <a:off x="4604040" y="868680"/>
            <a:ext cx="4282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10,62 – 0,25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7" name="ZoneTexte 78"/>
          <p:cNvSpPr/>
          <p:nvPr/>
        </p:nvSpPr>
        <p:spPr>
          <a:xfrm>
            <a:off x="7740000" y="900000"/>
            <a:ext cx="140400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10,37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8" name="PlaceHolder 29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9" name="PlaceHolder 30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80" name=""/>
          <p:cNvSpPr/>
          <p:nvPr/>
        </p:nvSpPr>
        <p:spPr>
          <a:xfrm>
            <a:off x="7020720" y="2078640"/>
            <a:ext cx="2123280" cy="801360"/>
          </a:xfrm>
          <a:prstGeom prst="ellipse">
            <a:avLst/>
          </a:prstGeom>
          <a:noFill/>
          <a:ln w="36000">
            <a:solidFill>
              <a:srgbClr val="ff9933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ZoneTexte 115"/>
          <p:cNvSpPr/>
          <p:nvPr/>
        </p:nvSpPr>
        <p:spPr>
          <a:xfrm>
            <a:off x="8100000" y="4587840"/>
            <a:ext cx="151200" cy="272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482" name="ZoneTexte 116"/>
          <p:cNvSpPr/>
          <p:nvPr/>
        </p:nvSpPr>
        <p:spPr>
          <a:xfrm>
            <a:off x="6969240" y="5360400"/>
            <a:ext cx="41364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1200" spc="-1" strike="noStrike">
                <a:solidFill>
                  <a:srgbClr val="000000"/>
                </a:solidFill>
                <a:latin typeface="Calibri"/>
                <a:ea typeface="DejaVu Sans"/>
              </a:rPr>
              <a:t>+ 1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483" name="ZoneTexte 79"/>
          <p:cNvSpPr/>
          <p:nvPr/>
        </p:nvSpPr>
        <p:spPr>
          <a:xfrm>
            <a:off x="5333040" y="56952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3" dur="indefinite" restart="never" nodeType="tmRoot">
          <p:childTnLst>
            <p:seq>
              <p:cTn id="284" dur="indefinite" nodeType="mainSeq">
                <p:childTnLst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"/>
          <p:cNvSpPr/>
          <p:nvPr/>
        </p:nvSpPr>
        <p:spPr>
          <a:xfrm>
            <a:off x="3631680" y="318240"/>
            <a:ext cx="822240" cy="418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7" name="ZoneTexte 23"/>
          <p:cNvSpPr/>
          <p:nvPr/>
        </p:nvSpPr>
        <p:spPr>
          <a:xfrm>
            <a:off x="516780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1,85 + 0,1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78" name="ZoneTexte 24"/>
          <p:cNvSpPr/>
          <p:nvPr/>
        </p:nvSpPr>
        <p:spPr>
          <a:xfrm>
            <a:off x="4680000" y="180000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1 + 0,8 + 0,1 + 0,05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9" name="ZoneTexte 26"/>
          <p:cNvSpPr/>
          <p:nvPr/>
        </p:nvSpPr>
        <p:spPr>
          <a:xfrm>
            <a:off x="8244360" y="1760400"/>
            <a:ext cx="8992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1,95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80" name="Groupe 1"/>
          <p:cNvGrpSpPr/>
          <p:nvPr/>
        </p:nvGrpSpPr>
        <p:grpSpPr>
          <a:xfrm>
            <a:off x="4386960" y="3620880"/>
            <a:ext cx="4311000" cy="2041560"/>
            <a:chOff x="4386960" y="3620880"/>
            <a:chExt cx="4311000" cy="2041560"/>
          </a:xfrm>
        </p:grpSpPr>
        <p:sp>
          <p:nvSpPr>
            <p:cNvPr id="181" name="Rectangle 3"/>
            <p:cNvSpPr/>
            <p:nvPr/>
          </p:nvSpPr>
          <p:spPr>
            <a:xfrm>
              <a:off x="4386960" y="4375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2" name="Rectangle 1"/>
            <p:cNvSpPr/>
            <p:nvPr/>
          </p:nvSpPr>
          <p:spPr>
            <a:xfrm>
              <a:off x="510012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3" name="Rectangle 2"/>
            <p:cNvSpPr/>
            <p:nvPr/>
          </p:nvSpPr>
          <p:spPr>
            <a:xfrm>
              <a:off x="600408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4" name="Rectangle 7"/>
            <p:cNvSpPr/>
            <p:nvPr/>
          </p:nvSpPr>
          <p:spPr>
            <a:xfrm>
              <a:off x="510012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5" name="Rectangle 8"/>
            <p:cNvSpPr/>
            <p:nvPr/>
          </p:nvSpPr>
          <p:spPr>
            <a:xfrm>
              <a:off x="600408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6" name="Rectangle 9"/>
            <p:cNvSpPr/>
            <p:nvPr/>
          </p:nvSpPr>
          <p:spPr>
            <a:xfrm>
              <a:off x="6890760" y="3620880"/>
              <a:ext cx="901440" cy="738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7" name="Rectangle 10"/>
            <p:cNvSpPr/>
            <p:nvPr/>
          </p:nvSpPr>
          <p:spPr>
            <a:xfrm>
              <a:off x="779652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8" name="Rectangle 15"/>
            <p:cNvSpPr/>
            <p:nvPr/>
          </p:nvSpPr>
          <p:spPr>
            <a:xfrm>
              <a:off x="6892200" y="4366440"/>
              <a:ext cx="90180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9" name="Rectangle 16"/>
            <p:cNvSpPr/>
            <p:nvPr/>
          </p:nvSpPr>
          <p:spPr>
            <a:xfrm>
              <a:off x="779472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0" name="ZoneTexte 27"/>
            <p:cNvSpPr/>
            <p:nvPr/>
          </p:nvSpPr>
          <p:spPr>
            <a:xfrm>
              <a:off x="6716160" y="4161960"/>
              <a:ext cx="6955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91" name="ZoneTexte 28"/>
                <p:cNvSpPr txBox="1"/>
                <p:nvPr/>
              </p:nvSpPr>
              <p:spPr>
                <a:xfrm>
                  <a:off x="7093800" y="3908520"/>
                  <a:ext cx="550800" cy="3693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92" name="ZoneTexte 29"/>
                <p:cNvSpPr txBox="1"/>
                <p:nvPr/>
              </p:nvSpPr>
              <p:spPr>
                <a:xfrm>
                  <a:off x="7927560" y="3923640"/>
                  <a:ext cx="705960" cy="369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93" name="ZoneTexte 30"/>
            <p:cNvSpPr/>
            <p:nvPr/>
          </p:nvSpPr>
          <p:spPr>
            <a:xfrm>
              <a:off x="6699960" y="4740120"/>
              <a:ext cx="6955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94" name="Rectangle 47"/>
            <p:cNvSpPr/>
            <p:nvPr/>
          </p:nvSpPr>
          <p:spPr>
            <a:xfrm>
              <a:off x="7792920" y="436032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95" name=""/>
          <p:cNvSpPr/>
          <p:nvPr/>
        </p:nvSpPr>
        <p:spPr>
          <a:xfrm>
            <a:off x="5925600" y="5648040"/>
            <a:ext cx="2714400" cy="1044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ZoneTexte 31"/>
          <p:cNvSpPr/>
          <p:nvPr/>
        </p:nvSpPr>
        <p:spPr>
          <a:xfrm>
            <a:off x="8032680" y="571824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7" name="ZoneTexte 32"/>
          <p:cNvSpPr/>
          <p:nvPr/>
        </p:nvSpPr>
        <p:spPr>
          <a:xfrm>
            <a:off x="6660000" y="5658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8" name="ZoneTexte 33"/>
          <p:cNvSpPr/>
          <p:nvPr/>
        </p:nvSpPr>
        <p:spPr>
          <a:xfrm>
            <a:off x="7112160" y="571824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99" name=""/>
          <p:cNvSpPr/>
          <p:nvPr/>
        </p:nvSpPr>
        <p:spPr>
          <a:xfrm>
            <a:off x="5220000" y="1717920"/>
            <a:ext cx="161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ZoneTexte 1"/>
          <p:cNvSpPr/>
          <p:nvPr/>
        </p:nvSpPr>
        <p:spPr>
          <a:xfrm>
            <a:off x="6228720" y="57099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02" name="PlaceHolder 2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3" name="PlaceHolder 3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4" name="ZoneTexte 51"/>
          <p:cNvSpPr/>
          <p:nvPr/>
        </p:nvSpPr>
        <p:spPr>
          <a:xfrm>
            <a:off x="8119440" y="1042560"/>
            <a:ext cx="10231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1,95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6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Titre 5"/>
          <p:cNvSpPr/>
          <p:nvPr/>
        </p:nvSpPr>
        <p:spPr>
          <a:xfrm>
            <a:off x="4614120" y="39888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09" name="ZoneTexte 34"/>
              <p:cNvSpPr txBox="1"/>
              <p:nvPr/>
            </p:nvSpPr>
            <p:spPr>
              <a:xfrm>
                <a:off x="5233320" y="1080000"/>
                <a:ext cx="2797560" cy="5054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4,75</m:t>
                    </m:r>
                    <m:r>
                      <m:t xml:space="preserve">−</m:t>
                    </m:r>
                    <m:r>
                      <m:t xml:space="preserve">0,33</m:t>
                    </m:r>
                    <m:r>
                      <m:t xml:space="preserve">=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10" name="PlaceHolder 1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1" name="PlaceHolder 4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"/>
          <p:cNvGrpSpPr/>
          <p:nvPr/>
        </p:nvGrpSpPr>
        <p:grpSpPr>
          <a:xfrm>
            <a:off x="4387320" y="3614400"/>
            <a:ext cx="4311000" cy="2041560"/>
            <a:chOff x="4387320" y="3614400"/>
            <a:chExt cx="4311000" cy="2041560"/>
          </a:xfrm>
        </p:grpSpPr>
        <p:grpSp>
          <p:nvGrpSpPr>
            <p:cNvPr id="213" name="Groupe 2"/>
            <p:cNvGrpSpPr/>
            <p:nvPr/>
          </p:nvGrpSpPr>
          <p:grpSpPr>
            <a:xfrm>
              <a:off x="4387320" y="3614400"/>
              <a:ext cx="4311000" cy="2041560"/>
              <a:chOff x="4387320" y="3614400"/>
              <a:chExt cx="4311000" cy="2041560"/>
            </a:xfrm>
          </p:grpSpPr>
          <p:sp>
            <p:nvSpPr>
              <p:cNvPr id="214" name="Rectangle 4"/>
              <p:cNvSpPr/>
              <p:nvPr/>
            </p:nvSpPr>
            <p:spPr>
              <a:xfrm>
                <a:off x="4387320" y="4368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-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15" name="Rectangle 17"/>
              <p:cNvSpPr/>
              <p:nvPr/>
            </p:nvSpPr>
            <p:spPr>
              <a:xfrm>
                <a:off x="510048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16" name="Rectangle 18"/>
              <p:cNvSpPr/>
              <p:nvPr/>
            </p:nvSpPr>
            <p:spPr>
              <a:xfrm>
                <a:off x="600444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17" name="Rectangle 20"/>
              <p:cNvSpPr/>
              <p:nvPr/>
            </p:nvSpPr>
            <p:spPr>
              <a:xfrm>
                <a:off x="510048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18" name="Rectangle 21"/>
              <p:cNvSpPr/>
              <p:nvPr/>
            </p:nvSpPr>
            <p:spPr>
              <a:xfrm>
                <a:off x="600444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4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19" name="Rectangle 22"/>
              <p:cNvSpPr/>
              <p:nvPr/>
            </p:nvSpPr>
            <p:spPr>
              <a:xfrm>
                <a:off x="6891120" y="3614400"/>
                <a:ext cx="901440" cy="738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20" name="Rectangle 23"/>
              <p:cNvSpPr/>
              <p:nvPr/>
            </p:nvSpPr>
            <p:spPr>
              <a:xfrm>
                <a:off x="779688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21" name="Rectangle 24"/>
              <p:cNvSpPr/>
              <p:nvPr/>
            </p:nvSpPr>
            <p:spPr>
              <a:xfrm>
                <a:off x="6892560" y="4359960"/>
                <a:ext cx="9018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7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3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22" name="Rectangle 25"/>
              <p:cNvSpPr/>
              <p:nvPr/>
            </p:nvSpPr>
            <p:spPr>
              <a:xfrm>
                <a:off x="779508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3" name="ZoneTexte 3"/>
              <p:cNvSpPr/>
              <p:nvPr/>
            </p:nvSpPr>
            <p:spPr>
              <a:xfrm>
                <a:off x="6716520" y="415548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224" name="ZoneTexte 54"/>
                  <p:cNvSpPr txBox="1"/>
                  <p:nvPr/>
                </p:nvSpPr>
                <p:spPr>
                  <a:xfrm>
                    <a:off x="7094160" y="3902040"/>
                    <a:ext cx="550800" cy="36936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225" name="ZoneTexte 55"/>
                  <p:cNvSpPr txBox="1"/>
                  <p:nvPr/>
                </p:nvSpPr>
                <p:spPr>
                  <a:xfrm>
                    <a:off x="7927920" y="3917160"/>
                    <a:ext cx="705960" cy="36900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226" name="ZoneTexte 56"/>
              <p:cNvSpPr/>
              <p:nvPr/>
            </p:nvSpPr>
            <p:spPr>
              <a:xfrm>
                <a:off x="6700320" y="473364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227" name="Rectangle 48"/>
              <p:cNvSpPr/>
              <p:nvPr/>
            </p:nvSpPr>
            <p:spPr>
              <a:xfrm>
                <a:off x="7793280" y="435384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3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228" name=""/>
            <p:cNvSpPr/>
            <p:nvPr/>
          </p:nvSpPr>
          <p:spPr>
            <a:xfrm>
              <a:off x="592596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29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0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1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Titre 10"/>
          <p:cNvSpPr/>
          <p:nvPr/>
        </p:nvSpPr>
        <p:spPr>
          <a:xfrm>
            <a:off x="4604040" y="38880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3" name="ZoneTexte 52"/>
          <p:cNvSpPr/>
          <p:nvPr/>
        </p:nvSpPr>
        <p:spPr>
          <a:xfrm>
            <a:off x="4680000" y="216000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4 + 0,7 – 0,3 + 0,05 – 0,03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4" name="ZoneTexte 53"/>
          <p:cNvSpPr/>
          <p:nvPr/>
        </p:nvSpPr>
        <p:spPr>
          <a:xfrm>
            <a:off x="7560000" y="1260000"/>
            <a:ext cx="8992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4,42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5" name=""/>
          <p:cNvSpPr/>
          <p:nvPr/>
        </p:nvSpPr>
        <p:spPr>
          <a:xfrm>
            <a:off x="5220000" y="2077920"/>
            <a:ext cx="161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"/>
          <p:cNvSpPr/>
          <p:nvPr/>
        </p:nvSpPr>
        <p:spPr>
          <a:xfrm>
            <a:off x="7020000" y="2077920"/>
            <a:ext cx="197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ZoneTexte 57"/>
          <p:cNvSpPr/>
          <p:nvPr/>
        </p:nvSpPr>
        <p:spPr>
          <a:xfrm>
            <a:off x="803268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8" name="ZoneTexte 58"/>
          <p:cNvSpPr/>
          <p:nvPr/>
        </p:nvSpPr>
        <p:spPr>
          <a:xfrm>
            <a:off x="6660360" y="5652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9" name="ZoneTexte 59"/>
          <p:cNvSpPr/>
          <p:nvPr/>
        </p:nvSpPr>
        <p:spPr>
          <a:xfrm>
            <a:off x="713268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40" name="ZoneTexte 60"/>
          <p:cNvSpPr/>
          <p:nvPr/>
        </p:nvSpPr>
        <p:spPr>
          <a:xfrm>
            <a:off x="6229080" y="5703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1" name="ZoneTexte 2"/>
              <p:cNvSpPr txBox="1"/>
              <p:nvPr/>
            </p:nvSpPr>
            <p:spPr>
              <a:xfrm>
                <a:off x="5122080" y="1331280"/>
                <a:ext cx="2220120" cy="5054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4,75</m:t>
                    </m:r>
                    <m:r>
                      <m:t xml:space="preserve">−</m:t>
                    </m:r>
                    <m:r>
                      <m:t xml:space="preserve">0,33</m:t>
                    </m:r>
                    <m:r>
                      <m:t xml:space="preserve">=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42" name="PlaceHolder 9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3" name="PlaceHolder 11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5" dur="indefinite" restart="never" nodeType="tmRoot">
          <p:childTnLst>
            <p:seq>
              <p:cTn id="56" dur="indefinite" nodeType="mainSeq"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5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Titre 6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8" name="ZoneTexte 35"/>
          <p:cNvSpPr/>
          <p:nvPr/>
        </p:nvSpPr>
        <p:spPr>
          <a:xfrm>
            <a:off x="516888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5,19 + 0,5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49" name="PlaceHolder 5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0" name="PlaceHolder 17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ZoneTexte 4"/>
          <p:cNvSpPr/>
          <p:nvPr/>
        </p:nvSpPr>
        <p:spPr>
          <a:xfrm>
            <a:off x="516132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5,19 + 0,5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52" name="ZoneTexte 5"/>
          <p:cNvSpPr/>
          <p:nvPr/>
        </p:nvSpPr>
        <p:spPr>
          <a:xfrm>
            <a:off x="4673520" y="180000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 + 0,1 + 0,5 + 0,09 = …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3" name="ZoneTexte 6"/>
          <p:cNvSpPr/>
          <p:nvPr/>
        </p:nvSpPr>
        <p:spPr>
          <a:xfrm>
            <a:off x="8237880" y="1760400"/>
            <a:ext cx="8992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5,69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254" name="Groupe 3"/>
          <p:cNvGrpSpPr/>
          <p:nvPr/>
        </p:nvGrpSpPr>
        <p:grpSpPr>
          <a:xfrm>
            <a:off x="4380480" y="3620880"/>
            <a:ext cx="4311000" cy="2041560"/>
            <a:chOff x="4380480" y="3620880"/>
            <a:chExt cx="4311000" cy="2041560"/>
          </a:xfrm>
        </p:grpSpPr>
        <p:sp>
          <p:nvSpPr>
            <p:cNvPr id="255" name="Rectangle 5"/>
            <p:cNvSpPr/>
            <p:nvPr/>
          </p:nvSpPr>
          <p:spPr>
            <a:xfrm>
              <a:off x="4380480" y="4375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6" name="Rectangle 6"/>
            <p:cNvSpPr/>
            <p:nvPr/>
          </p:nvSpPr>
          <p:spPr>
            <a:xfrm>
              <a:off x="509364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57" name="Rectangle 11"/>
            <p:cNvSpPr/>
            <p:nvPr/>
          </p:nvSpPr>
          <p:spPr>
            <a:xfrm>
              <a:off x="599760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58" name="Rectangle 12"/>
            <p:cNvSpPr/>
            <p:nvPr/>
          </p:nvSpPr>
          <p:spPr>
            <a:xfrm>
              <a:off x="509364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9" name="Rectangle 13"/>
            <p:cNvSpPr/>
            <p:nvPr/>
          </p:nvSpPr>
          <p:spPr>
            <a:xfrm>
              <a:off x="599760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0" name="Rectangle 14"/>
            <p:cNvSpPr/>
            <p:nvPr/>
          </p:nvSpPr>
          <p:spPr>
            <a:xfrm>
              <a:off x="6884280" y="3620880"/>
              <a:ext cx="901440" cy="7387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1" name="Rectangle 26"/>
            <p:cNvSpPr/>
            <p:nvPr/>
          </p:nvSpPr>
          <p:spPr>
            <a:xfrm>
              <a:off x="7790040" y="3624840"/>
              <a:ext cx="901440" cy="7383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62" name="Rectangle 27"/>
            <p:cNvSpPr/>
            <p:nvPr/>
          </p:nvSpPr>
          <p:spPr>
            <a:xfrm>
              <a:off x="6885720" y="4366440"/>
              <a:ext cx="90180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3" name="Rectangle 28"/>
            <p:cNvSpPr/>
            <p:nvPr/>
          </p:nvSpPr>
          <p:spPr>
            <a:xfrm>
              <a:off x="7788240" y="436644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4" name="ZoneTexte 7"/>
            <p:cNvSpPr/>
            <p:nvPr/>
          </p:nvSpPr>
          <p:spPr>
            <a:xfrm>
              <a:off x="6709680" y="4161960"/>
              <a:ext cx="6955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65" name="ZoneTexte 8"/>
                <p:cNvSpPr txBox="1"/>
                <p:nvPr/>
              </p:nvSpPr>
              <p:spPr>
                <a:xfrm>
                  <a:off x="7087320" y="3908520"/>
                  <a:ext cx="550800" cy="36936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66" name="ZoneTexte 9"/>
                <p:cNvSpPr txBox="1"/>
                <p:nvPr/>
              </p:nvSpPr>
              <p:spPr>
                <a:xfrm>
                  <a:off x="7921080" y="3923640"/>
                  <a:ext cx="705960" cy="369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67" name="ZoneTexte 10"/>
            <p:cNvSpPr/>
            <p:nvPr/>
          </p:nvSpPr>
          <p:spPr>
            <a:xfrm>
              <a:off x="6693480" y="4740120"/>
              <a:ext cx="69552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68" name="Rectangle 29"/>
            <p:cNvSpPr/>
            <p:nvPr/>
          </p:nvSpPr>
          <p:spPr>
            <a:xfrm>
              <a:off x="7786440" y="4360320"/>
              <a:ext cx="901440" cy="1287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9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69" name=""/>
          <p:cNvSpPr/>
          <p:nvPr/>
        </p:nvSpPr>
        <p:spPr>
          <a:xfrm>
            <a:off x="5919120" y="5648040"/>
            <a:ext cx="2714400" cy="1044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0" name="ZoneTexte 66"/>
          <p:cNvSpPr/>
          <p:nvPr/>
        </p:nvSpPr>
        <p:spPr>
          <a:xfrm>
            <a:off x="8026200" y="571824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1" name="ZoneTexte 67"/>
          <p:cNvSpPr/>
          <p:nvPr/>
        </p:nvSpPr>
        <p:spPr>
          <a:xfrm>
            <a:off x="6653520" y="5658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2" name="ZoneTexte 68"/>
          <p:cNvSpPr/>
          <p:nvPr/>
        </p:nvSpPr>
        <p:spPr>
          <a:xfrm>
            <a:off x="7105680" y="571824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3" name=""/>
          <p:cNvSpPr/>
          <p:nvPr/>
        </p:nvSpPr>
        <p:spPr>
          <a:xfrm>
            <a:off x="5213520" y="1717920"/>
            <a:ext cx="161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ZoneTexte 69"/>
          <p:cNvSpPr/>
          <p:nvPr/>
        </p:nvSpPr>
        <p:spPr>
          <a:xfrm>
            <a:off x="6222240" y="57099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75" name="ZoneTexte 70"/>
          <p:cNvSpPr/>
          <p:nvPr/>
        </p:nvSpPr>
        <p:spPr>
          <a:xfrm>
            <a:off x="8112960" y="1042560"/>
            <a:ext cx="10231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5,69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6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7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Titre 1"/>
          <p:cNvSpPr/>
          <p:nvPr/>
        </p:nvSpPr>
        <p:spPr>
          <a:xfrm>
            <a:off x="4604040" y="38880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0" name="PlaceHolder 18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1" name="PlaceHolder 16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3" dur="indefinite" restart="never" nodeType="tmRoot">
          <p:childTnLst>
            <p:seq>
              <p:cTn id="94" dur="indefinite" nodeType="mainSeq">
                <p:childTnLst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5" name="Titre 7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6" name="ZoneTexte 11"/>
          <p:cNvSpPr/>
          <p:nvPr/>
        </p:nvSpPr>
        <p:spPr>
          <a:xfrm>
            <a:off x="516780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8,92 – 0,51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87" name="PlaceHolder 6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8" name="PlaceHolder 19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"/>
          <p:cNvGrpSpPr/>
          <p:nvPr/>
        </p:nvGrpSpPr>
        <p:grpSpPr>
          <a:xfrm>
            <a:off x="4381200" y="3614400"/>
            <a:ext cx="4311000" cy="2041560"/>
            <a:chOff x="4381200" y="3614400"/>
            <a:chExt cx="4311000" cy="2041560"/>
          </a:xfrm>
        </p:grpSpPr>
        <p:grpSp>
          <p:nvGrpSpPr>
            <p:cNvPr id="290" name="Groupe 2"/>
            <p:cNvGrpSpPr/>
            <p:nvPr/>
          </p:nvGrpSpPr>
          <p:grpSpPr>
            <a:xfrm>
              <a:off x="4381200" y="3614400"/>
              <a:ext cx="4311000" cy="2041560"/>
              <a:chOff x="4381200" y="3614400"/>
              <a:chExt cx="4311000" cy="2041560"/>
            </a:xfrm>
          </p:grpSpPr>
          <p:sp>
            <p:nvSpPr>
              <p:cNvPr id="291" name="Rectangle 4"/>
              <p:cNvSpPr/>
              <p:nvPr/>
            </p:nvSpPr>
            <p:spPr>
              <a:xfrm>
                <a:off x="4381200" y="4368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+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92" name="Rectangle 17"/>
              <p:cNvSpPr/>
              <p:nvPr/>
            </p:nvSpPr>
            <p:spPr>
              <a:xfrm>
                <a:off x="509436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c00000"/>
                    </a:solidFill>
                    <a:latin typeface="Aptos"/>
                    <a:ea typeface="DejaVu Sans"/>
                  </a:rPr>
                  <a:t>D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93" name="Rectangle 18"/>
              <p:cNvSpPr/>
              <p:nvPr/>
            </p:nvSpPr>
            <p:spPr>
              <a:xfrm>
                <a:off x="599832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4400" spc="-1" strike="noStrike">
                    <a:solidFill>
                      <a:srgbClr val="0070c0"/>
                    </a:solidFill>
                    <a:latin typeface="Aptos"/>
                    <a:ea typeface="DejaVu Sans"/>
                  </a:rPr>
                  <a:t>U</a:t>
                </a:r>
                <a:endParaRPr b="0" lang="fr-FR" sz="4400" spc="-1" strike="noStrike">
                  <a:latin typeface="Arial"/>
                </a:endParaRPr>
              </a:p>
            </p:txBody>
          </p:sp>
          <p:sp>
            <p:nvSpPr>
              <p:cNvPr id="294" name="Rectangle 20"/>
              <p:cNvSpPr/>
              <p:nvPr/>
            </p:nvSpPr>
            <p:spPr>
              <a:xfrm>
                <a:off x="509436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 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95" name="Rectangle 21"/>
              <p:cNvSpPr/>
              <p:nvPr/>
            </p:nvSpPr>
            <p:spPr>
              <a:xfrm>
                <a:off x="599832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8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0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96" name="Rectangle 22"/>
              <p:cNvSpPr/>
              <p:nvPr/>
            </p:nvSpPr>
            <p:spPr>
              <a:xfrm>
                <a:off x="6885000" y="3614400"/>
                <a:ext cx="901440" cy="7387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dixièmes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97" name="Rectangle 23"/>
              <p:cNvSpPr/>
              <p:nvPr/>
            </p:nvSpPr>
            <p:spPr>
              <a:xfrm>
                <a:off x="7790760" y="3618360"/>
                <a:ext cx="901440" cy="7383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rIns="29160" tIns="45000" bIns="45000" anchor="t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1200" spc="-1" strike="noStrike">
                    <a:solidFill>
                      <a:srgbClr val="747474"/>
                    </a:solidFill>
                    <a:latin typeface="Aptos"/>
                    <a:ea typeface="DejaVu Sans"/>
                  </a:rPr>
                  <a:t>centièmes</a:t>
                </a:r>
                <a:endParaRPr b="0" lang="fr-FR" sz="1200" spc="-1" strike="noStrike">
                  <a:latin typeface="Arial"/>
                </a:endParaRPr>
              </a:p>
            </p:txBody>
          </p:sp>
          <p:sp>
            <p:nvSpPr>
              <p:cNvPr id="298" name="Rectangle 24"/>
              <p:cNvSpPr/>
              <p:nvPr/>
            </p:nvSpPr>
            <p:spPr>
              <a:xfrm>
                <a:off x="6886440" y="4359960"/>
                <a:ext cx="90180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9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5</a:t>
                </a:r>
                <a:endParaRPr b="0" lang="fr-FR" sz="1950" spc="-1" strike="noStrike">
                  <a:latin typeface="Arial"/>
                </a:endParaRPr>
              </a:p>
            </p:txBody>
          </p:sp>
          <p:sp>
            <p:nvSpPr>
              <p:cNvPr id="299" name="Rectangle 25"/>
              <p:cNvSpPr/>
              <p:nvPr/>
            </p:nvSpPr>
            <p:spPr>
              <a:xfrm>
                <a:off x="7788960" y="435996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00" name="ZoneTexte 3"/>
              <p:cNvSpPr/>
              <p:nvPr/>
            </p:nvSpPr>
            <p:spPr>
              <a:xfrm>
                <a:off x="6710400" y="415548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301" name="ZoneTexte 54"/>
                  <p:cNvSpPr txBox="1"/>
                  <p:nvPr/>
                </p:nvSpPr>
                <p:spPr>
                  <a:xfrm>
                    <a:off x="7088040" y="3902040"/>
                    <a:ext cx="550800" cy="36936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0,1</m:t>
                        </m:r>
                      </m:oMath>
                    </a14:m>
                  </a:p>
                </p:txBody>
              </p:sp>
            </mc:Choice>
            <mc:Fallback/>
          </mc:AlternateContent>
          <mc:AlternateContent>
            <mc:Choice xmlns:a14="http://schemas.microsoft.com/office/drawing/2010/main" Requires="a14">
              <p:sp>
                <p:nvSpPr>
                  <p:cNvPr id="302" name="ZoneTexte 55"/>
                  <p:cNvSpPr txBox="1"/>
                  <p:nvPr/>
                </p:nvSpPr>
                <p:spPr>
                  <a:xfrm>
                    <a:off x="7921800" y="3917160"/>
                    <a:ext cx="705960" cy="36900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1</m:t>
                            </m:r>
                          </m:num>
                          <m:den>
                            <m:r>
                              <m:t xml:space="preserve">100</m:t>
                            </m:r>
                          </m:den>
                        </m:f>
                        <m:r>
                          <m:t xml:space="preserve">=</m:t>
                        </m:r>
                        <m:r>
                          <m:t xml:space="preserve">0,01</m:t>
                        </m:r>
                      </m:oMath>
                    </a14:m>
                  </a:p>
                </p:txBody>
              </p:sp>
            </mc:Choice>
            <mc:Fallback/>
          </mc:AlternateContent>
          <p:sp>
            <p:nvSpPr>
              <p:cNvPr id="303" name="ZoneTexte 56"/>
              <p:cNvSpPr/>
              <p:nvPr/>
            </p:nvSpPr>
            <p:spPr>
              <a:xfrm>
                <a:off x="6694200" y="4733640"/>
                <a:ext cx="695520" cy="8208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480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,</a:t>
                </a:r>
                <a:endParaRPr b="0" lang="fr-FR" sz="4800" spc="-1" strike="noStrike">
                  <a:latin typeface="Arial"/>
                </a:endParaRPr>
              </a:p>
            </p:txBody>
          </p:sp>
          <p:sp>
            <p:nvSpPr>
              <p:cNvPr id="304" name="Rectangle 48"/>
              <p:cNvSpPr/>
              <p:nvPr/>
            </p:nvSpPr>
            <p:spPr>
              <a:xfrm>
                <a:off x="7787160" y="4353840"/>
                <a:ext cx="901440" cy="1287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4747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rIns="90000" tIns="45000" bIns="45000" anchor="ctr">
                <a:noAutofit/>
              </a:bodyPr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2</a:t>
                </a: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fr-FR" sz="195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   </a:t>
                </a:r>
                <a:r>
                  <a:rPr b="1" lang="fr-FR" sz="1950" spc="-1" strike="noStrike">
                    <a:solidFill>
                      <a:srgbClr val="000000"/>
                    </a:solidFill>
                    <a:latin typeface="Aptos"/>
                    <a:ea typeface="DejaVu Sans"/>
                  </a:rPr>
                  <a:t>1</a:t>
                </a:r>
                <a:endParaRPr b="0" lang="fr-FR" sz="1950" spc="-1" strike="noStrike">
                  <a:latin typeface="Arial"/>
                </a:endParaRPr>
              </a:p>
            </p:txBody>
          </p:sp>
        </p:grpSp>
        <p:sp>
          <p:nvSpPr>
            <p:cNvPr id="305" name=""/>
            <p:cNvSpPr/>
            <p:nvPr/>
          </p:nvSpPr>
          <p:spPr>
            <a:xfrm>
              <a:off x="5919840" y="5641560"/>
              <a:ext cx="2714400" cy="1044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06" name="ZoneTexte 12"/>
          <p:cNvSpPr/>
          <p:nvPr/>
        </p:nvSpPr>
        <p:spPr>
          <a:xfrm>
            <a:off x="4673880" y="2160000"/>
            <a:ext cx="4565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8 + 0,9 – 0,5 + 0,02 – 0,01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7" name=""/>
          <p:cNvSpPr/>
          <p:nvPr/>
        </p:nvSpPr>
        <p:spPr>
          <a:xfrm>
            <a:off x="5213880" y="2077920"/>
            <a:ext cx="161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8" name=""/>
          <p:cNvSpPr/>
          <p:nvPr/>
        </p:nvSpPr>
        <p:spPr>
          <a:xfrm>
            <a:off x="7013880" y="2077920"/>
            <a:ext cx="1979280" cy="801360"/>
          </a:xfrm>
          <a:prstGeom prst="ellipse">
            <a:avLst/>
          </a:prstGeom>
          <a:noFill/>
          <a:ln w="3600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ZoneTexte 16"/>
          <p:cNvSpPr/>
          <p:nvPr/>
        </p:nvSpPr>
        <p:spPr>
          <a:xfrm>
            <a:off x="803232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0" name="ZoneTexte 17"/>
          <p:cNvSpPr/>
          <p:nvPr/>
        </p:nvSpPr>
        <p:spPr>
          <a:xfrm>
            <a:off x="6654240" y="565200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1" name="ZoneTexte 18"/>
          <p:cNvSpPr/>
          <p:nvPr/>
        </p:nvSpPr>
        <p:spPr>
          <a:xfrm>
            <a:off x="7132320" y="571176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2" name="ZoneTexte 19"/>
          <p:cNvSpPr/>
          <p:nvPr/>
        </p:nvSpPr>
        <p:spPr>
          <a:xfrm>
            <a:off x="6222960" y="5703480"/>
            <a:ext cx="42696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3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Titre 2"/>
          <p:cNvSpPr/>
          <p:nvPr/>
        </p:nvSpPr>
        <p:spPr>
          <a:xfrm>
            <a:off x="4604040" y="388800"/>
            <a:ext cx="214344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7" name="ZoneTexte 15"/>
          <p:cNvSpPr/>
          <p:nvPr/>
        </p:nvSpPr>
        <p:spPr>
          <a:xfrm>
            <a:off x="4680000" y="900000"/>
            <a:ext cx="39747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8,92 – 0,51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18" name="ZoneTexte 14"/>
          <p:cNvSpPr/>
          <p:nvPr/>
        </p:nvSpPr>
        <p:spPr>
          <a:xfrm>
            <a:off x="8100360" y="1042920"/>
            <a:ext cx="8992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8,41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9" name="PlaceHolder 7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20" name="PlaceHolder 20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3" dur="indefinite" restart="never" nodeType="tmRoot">
          <p:childTnLst>
            <p:seq>
              <p:cTn id="124" dur="indefinite" nodeType="mainSeq">
                <p:childTnLst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"/>
          <p:cNvSpPr/>
          <p:nvPr/>
        </p:nvSpPr>
        <p:spPr>
          <a:xfrm>
            <a:off x="3377880" y="31824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2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24" name="Titre 8"/>
          <p:cNvSpPr/>
          <p:nvPr/>
        </p:nvSpPr>
        <p:spPr>
          <a:xfrm>
            <a:off x="4614480" y="399240"/>
            <a:ext cx="17643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25" name="PlaceHolder 8"/>
          <p:cNvSpPr/>
          <p:nvPr/>
        </p:nvSpPr>
        <p:spPr>
          <a:xfrm>
            <a:off x="386280" y="318240"/>
            <a:ext cx="3179520" cy="73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m’entraine.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26" name="PlaceHolder 21"/>
          <p:cNvSpPr/>
          <p:nvPr/>
        </p:nvSpPr>
        <p:spPr>
          <a:xfrm>
            <a:off x="180000" y="1283040"/>
            <a:ext cx="4139640" cy="483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9, 19, 29, 39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Ajouter 8, 18, 28, 38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par 10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Additionner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Soustraire en ligne</a:t>
            </a: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44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Multiplier en décomposant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27" name="ZoneTexte 20"/>
          <p:cNvSpPr/>
          <p:nvPr/>
        </p:nvSpPr>
        <p:spPr>
          <a:xfrm>
            <a:off x="4717440" y="900000"/>
            <a:ext cx="42825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13,43 + 0,06 = …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178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2026-04-05T15:14:11Z</dcterms:modified>
  <cp:revision>110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